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mp3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19,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560320"/>
            <a:ext cx="3313355" cy="11594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Morgan and Jack </a:t>
            </a:r>
            <a:r>
              <a:rPr lang="en-US" dirty="0" smtClean="0"/>
              <a:t>Ground Bass 8L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 Morgan </a:t>
            </a:r>
            <a:r>
              <a:rPr lang="en-US" dirty="0" smtClean="0"/>
              <a:t>Hughes and Jack Walton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3-21 at 12.59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873760"/>
            <a:ext cx="7620000" cy="447802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31520" y="4693920"/>
            <a:ext cx="1178560" cy="612648"/>
          </a:xfrm>
          <a:prstGeom prst="wedgeRoundRectCallout">
            <a:avLst>
              <a:gd name="adj1" fmla="val -25724"/>
              <a:gd name="adj2" fmla="val -56934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 Bass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48640" y="365760"/>
            <a:ext cx="1361440" cy="591820"/>
          </a:xfrm>
          <a:prstGeom prst="wedgeRoundRectCallout">
            <a:avLst>
              <a:gd name="adj1" fmla="val 17393"/>
              <a:gd name="adj2" fmla="val 25598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Harmony 1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240280" y="344932"/>
            <a:ext cx="1412240" cy="612648"/>
          </a:xfrm>
          <a:prstGeom prst="wedgeRoundRectCallout">
            <a:avLst>
              <a:gd name="adj1" fmla="val -24135"/>
              <a:gd name="adj2" fmla="val 31291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Harmony 2</a:t>
            </a:r>
            <a:endParaRPr lang="en-US" dirty="0"/>
          </a:p>
        </p:txBody>
      </p:sp>
      <p:pic>
        <p:nvPicPr>
          <p:cNvPr id="12" name="Morgan and Jack 8L Gr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" y="5633720"/>
            <a:ext cx="812800" cy="8128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783080" y="5760720"/>
            <a:ext cx="914400" cy="612648"/>
          </a:xfrm>
          <a:prstGeom prst="wedgeRoundRectCallout">
            <a:avLst>
              <a:gd name="adj1" fmla="val -11944"/>
              <a:gd name="adj2" fmla="val -4913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Drum Beat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2895600" y="5796280"/>
            <a:ext cx="1239520" cy="528320"/>
          </a:xfrm>
          <a:prstGeom prst="wedgeRoundRectCallout">
            <a:avLst>
              <a:gd name="adj1" fmla="val -53838"/>
              <a:gd name="adj2" fmla="val -474657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Ostinato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931920" y="365760"/>
            <a:ext cx="2072640" cy="591820"/>
          </a:xfrm>
          <a:prstGeom prst="wedgeRoundRectCallout">
            <a:avLst>
              <a:gd name="adj1" fmla="val -24755"/>
              <a:gd name="adj2" fmla="val 2488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Broken Chords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368800" y="5796280"/>
            <a:ext cx="1371600" cy="577088"/>
          </a:xfrm>
          <a:prstGeom prst="wedgeRoundRectCallout">
            <a:avLst>
              <a:gd name="adj1" fmla="val -80518"/>
              <a:gd name="adj2" fmla="val -25259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Melody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882640" y="5796280"/>
            <a:ext cx="1300480" cy="528320"/>
          </a:xfrm>
          <a:prstGeom prst="wedgeRoundRectCallout">
            <a:avLst>
              <a:gd name="adj1" fmla="val -162521"/>
              <a:gd name="adj2" fmla="val -2048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 Melody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58560" y="344932"/>
            <a:ext cx="1513840" cy="528828"/>
          </a:xfrm>
          <a:prstGeom prst="wedgeRoundRectCallout">
            <a:avLst>
              <a:gd name="adj1" fmla="val -147679"/>
              <a:gd name="adj2" fmla="val 28344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120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28224"/>
            <a:ext cx="7024744" cy="8774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Glossary of Terms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04394"/>
            <a:ext cx="6777317" cy="4333846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Pentatonic Scale </a:t>
            </a:r>
            <a:r>
              <a:rPr lang="en-US" sz="1600" dirty="0" smtClean="0">
                <a:solidFill>
                  <a:srgbClr val="000000"/>
                </a:solidFill>
              </a:rPr>
              <a:t>= A scale that only includes 5 notes</a:t>
            </a:r>
          </a:p>
          <a:p>
            <a:pPr marL="6858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Ground Bass </a:t>
            </a:r>
            <a:r>
              <a:rPr lang="en-US" sz="1600" dirty="0" smtClean="0">
                <a:solidFill>
                  <a:srgbClr val="000000"/>
                </a:solidFill>
              </a:rPr>
              <a:t>= A repeating bass line</a:t>
            </a:r>
          </a:p>
          <a:p>
            <a:pPr marL="68580" indent="0">
              <a:buNone/>
            </a:pPr>
            <a:endParaRPr lang="en-US" sz="1600" dirty="0" smtClean="0">
              <a:solidFill>
                <a:srgbClr val="3366FF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Ostinato </a:t>
            </a:r>
            <a:r>
              <a:rPr lang="en-US" sz="1600" dirty="0" smtClean="0">
                <a:solidFill>
                  <a:srgbClr val="000000"/>
                </a:solidFill>
              </a:rPr>
              <a:t>= A repeating pattern</a:t>
            </a:r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Silence </a:t>
            </a:r>
            <a:r>
              <a:rPr lang="en-US" sz="1600" dirty="0" smtClean="0">
                <a:solidFill>
                  <a:schemeClr val="tx1"/>
                </a:solidFill>
              </a:rPr>
              <a:t>= It adds effect to a piece of Music ( less is more )</a:t>
            </a:r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Hope you have enjoyed </a:t>
            </a:r>
            <a:r>
              <a:rPr lang="en-US" dirty="0" smtClean="0"/>
              <a:t>our</a:t>
            </a:r>
            <a:r>
              <a:rPr lang="en-US" dirty="0" smtClean="0"/>
              <a:t> </a:t>
            </a:r>
            <a:r>
              <a:rPr lang="en-US" dirty="0" smtClean="0"/>
              <a:t>presentation!!!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09" y="2895600"/>
            <a:ext cx="3151991" cy="31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1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94</TotalTime>
  <Words>76</Words>
  <Application>Microsoft Macintosh PowerPoint</Application>
  <PresentationFormat>On-screen Show (4:3)</PresentationFormat>
  <Paragraphs>35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Morgan and Jack Ground Bass 8L</vt:lpstr>
      <vt:lpstr>PowerPoint Presentation</vt:lpstr>
      <vt:lpstr> Glossary of Terms</vt:lpstr>
      <vt:lpstr>Thanks for watching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Morgan and Jack Ground Bass 8L</dc:title>
  <dc:creator>Morgan Ross Hughes</dc:creator>
  <cp:lastModifiedBy>administrator</cp:lastModifiedBy>
  <cp:revision>13</cp:revision>
  <dcterms:created xsi:type="dcterms:W3CDTF">2014-03-21T12:56:06Z</dcterms:created>
  <dcterms:modified xsi:type="dcterms:W3CDTF">2014-05-19T11:05:08Z</dcterms:modified>
</cp:coreProperties>
</file>